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47789A-1CB0-4992-9A93-AE85575E4645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AC4A21-493C-4354-A44F-0CB0D7CBC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05200"/>
            <a:ext cx="6781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Hidayat</a:t>
            </a:r>
            <a:endParaRPr lang="en-US" dirty="0" smtClean="0"/>
          </a:p>
          <a:p>
            <a:r>
              <a:rPr lang="en-US" dirty="0" smtClean="0"/>
              <a:t>LSIH – UB </a:t>
            </a:r>
          </a:p>
          <a:p>
            <a:r>
              <a:rPr lang="en-US" dirty="0" err="1" smtClean="0"/>
              <a:t>Pelatihan</a:t>
            </a:r>
            <a:r>
              <a:rPr lang="en-US" dirty="0" smtClean="0"/>
              <a:t> K3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Laboran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UB</a:t>
            </a:r>
          </a:p>
          <a:p>
            <a:r>
              <a:rPr lang="en-US" dirty="0" smtClean="0"/>
              <a:t>Malang, 22 </a:t>
            </a:r>
            <a:r>
              <a:rPr lang="en-US" dirty="0" err="1" smtClean="0"/>
              <a:t>Desember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lab </a:t>
            </a:r>
            <a:r>
              <a:rPr lang="en-US" dirty="0" err="1" smtClean="0"/>
              <a:t>manapun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kecalakaan</a:t>
            </a:r>
            <a:r>
              <a:rPr lang="en-US" dirty="0" smtClean="0"/>
              <a:t> </a:t>
            </a:r>
            <a:r>
              <a:rPr lang="en-US" dirty="0" err="1" smtClean="0"/>
              <a:t>sekecil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lapor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lab.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setelaha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ijin.jangan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“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mengosongkan</a:t>
            </a:r>
            <a:r>
              <a:rPr lang="en-US" dirty="0" smtClean="0"/>
              <a:t> </a:t>
            </a:r>
            <a:r>
              <a:rPr lang="en-US" dirty="0" err="1" smtClean="0"/>
              <a:t>kontainer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lab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label yang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dibolehkan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orangdan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: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, </a:t>
            </a:r>
            <a:r>
              <a:rPr lang="en-US" dirty="0" err="1" smtClean="0"/>
              <a:t>meubel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 smtClean="0"/>
          </a:p>
          <a:p>
            <a:r>
              <a:rPr lang="en-US" dirty="0" err="1" smtClean="0"/>
              <a:t>Jasa</a:t>
            </a:r>
            <a:r>
              <a:rPr lang="en-US" dirty="0" smtClean="0"/>
              <a:t>: air, gas,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jalurnya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endParaRPr lang="en-US" dirty="0" smtClean="0"/>
          </a:p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: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cucian</a:t>
            </a:r>
            <a:r>
              <a:rPr lang="en-US" dirty="0" smtClean="0"/>
              <a:t>,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Ventilasi</a:t>
            </a:r>
            <a:r>
              <a:rPr lang="en-US" dirty="0" smtClean="0"/>
              <a:t> ,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biosafety</a:t>
            </a:r>
            <a:r>
              <a:rPr lang="en-US" dirty="0" smtClean="0"/>
              <a:t>,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buangan</a:t>
            </a:r>
            <a:r>
              <a:rPr lang="en-US" dirty="0" smtClean="0"/>
              <a:t>: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sisakimia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terkontaminasi</a:t>
            </a:r>
            <a:r>
              <a:rPr lang="en-US" dirty="0" smtClean="0"/>
              <a:t>, </a:t>
            </a:r>
            <a:r>
              <a:rPr lang="en-US" dirty="0" err="1" smtClean="0"/>
              <a:t>autoklaf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: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 smtClean="0"/>
          </a:p>
          <a:p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perusakan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jiak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Lab?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licin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aman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/</a:t>
            </a:r>
            <a:r>
              <a:rPr lang="en-US" dirty="0" err="1" smtClean="0"/>
              <a:t>koridor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/</a:t>
            </a:r>
            <a:r>
              <a:rPr lang="en-US" dirty="0" err="1" smtClean="0"/>
              <a:t>peralatan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bangku</a:t>
            </a:r>
            <a:r>
              <a:rPr lang="en-US" dirty="0" smtClean="0"/>
              <a:t>, furniture,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bangku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korosif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terbakar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terjada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serangga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pengerat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, </a:t>
            </a:r>
            <a:r>
              <a:rPr lang="en-US" dirty="0" err="1" smtClean="0"/>
              <a:t>rak-rak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buangan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pendingin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area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dikunci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kebersihannya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air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toilet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kebersihannya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laki2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air </a:t>
            </a:r>
            <a:r>
              <a:rPr lang="en-US" dirty="0" err="1" smtClean="0"/>
              <a:t>dingin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handuk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baju</a:t>
            </a:r>
            <a:r>
              <a:rPr lang="en-US" dirty="0" smtClean="0"/>
              <a:t> laki2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akomodasi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baju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r>
              <a:rPr lang="en-US" dirty="0" smtClean="0"/>
              <a:t> (</a:t>
            </a:r>
            <a:r>
              <a:rPr lang="en-US" dirty="0" err="1" smtClean="0"/>
              <a:t>loker</a:t>
            </a:r>
            <a:r>
              <a:rPr lang="en-US" dirty="0" smtClean="0"/>
              <a:t>) </a:t>
            </a:r>
            <a:r>
              <a:rPr lang="en-US" dirty="0" err="1" smtClean="0"/>
              <a:t>tersedia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kebisingan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dirty="0"/>
              <a:t>  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unit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dipikirkan</a:t>
            </a:r>
            <a:r>
              <a:rPr lang="en-US" dirty="0"/>
              <a:t> pula ”</a:t>
            </a:r>
            <a:r>
              <a:rPr lang="en-US" dirty="0" err="1"/>
              <a:t>keselamatannya</a:t>
            </a:r>
            <a:r>
              <a:rPr lang="en-US" dirty="0"/>
              <a:t>”.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/>
              <a:t>asisten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dipikrkan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sejuk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kerai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filter?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penyimpan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pencahayaanruangan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pantulan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menyilaukan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Pencahayaan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tangan,air,listrik</a:t>
            </a:r>
            <a:r>
              <a:rPr lang="en-US" dirty="0" smtClean="0"/>
              <a:t>, gas </a:t>
            </a:r>
            <a:r>
              <a:rPr lang="en-US" dirty="0" err="1" smtClean="0"/>
              <a:t>dsb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inspeksi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sekering</a:t>
            </a:r>
            <a:r>
              <a:rPr lang="en-US" dirty="0" smtClean="0"/>
              <a:t>, </a:t>
            </a:r>
            <a:r>
              <a:rPr lang="en-US" dirty="0" err="1" smtClean="0"/>
              <a:t>lampu</a:t>
            </a:r>
            <a:r>
              <a:rPr lang="en-US" dirty="0" smtClean="0"/>
              <a:t>, </a:t>
            </a:r>
            <a:r>
              <a:rPr lang="en-US" dirty="0" err="1" smtClean="0"/>
              <a:t>kabel,pipa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ditanggulangi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Layanan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dihubungidengan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personilkebersihan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area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Layanan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alarm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endParaRPr lang="en-US" dirty="0" smtClean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pemadam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adapintu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endParaRPr lang="en-US" dirty="0" smtClean="0"/>
          </a:p>
          <a:p>
            <a:r>
              <a:rPr lang="en-US" dirty="0" err="1" smtClean="0"/>
              <a:t>Dinding,langir-langit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dibersihkan</a:t>
            </a:r>
            <a:endParaRPr lang="en-US" dirty="0" smtClean="0"/>
          </a:p>
          <a:p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menempel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,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air, </a:t>
            </a:r>
            <a:r>
              <a:rPr lang="en-US" dirty="0" err="1" smtClean="0"/>
              <a:t>asam</a:t>
            </a:r>
            <a:r>
              <a:rPr lang="en-US" dirty="0" smtClean="0"/>
              <a:t>, alkali,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barang2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kerapihannya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penyimpan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(</a:t>
            </a:r>
            <a:r>
              <a:rPr lang="en-US" dirty="0" err="1" smtClean="0"/>
              <a:t>loker</a:t>
            </a:r>
            <a:r>
              <a:rPr lang="en-US" dirty="0" smtClean="0"/>
              <a:t>)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jas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barang2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lab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lab.</a:t>
            </a:r>
          </a:p>
          <a:p>
            <a:r>
              <a:rPr lang="en-US" dirty="0" err="1" smtClean="0"/>
              <a:t>Bak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tersdia</a:t>
            </a:r>
            <a:r>
              <a:rPr lang="en-US" dirty="0" smtClean="0"/>
              <a:t> </a:t>
            </a:r>
            <a:r>
              <a:rPr lang="en-US" dirty="0" err="1" smtClean="0"/>
              <a:t>didekat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endParaRPr lang="en-US" dirty="0"/>
          </a:p>
          <a:p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kran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penyemprot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shower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endParaRPr lang="en-US" dirty="0" smtClean="0"/>
          </a:p>
          <a:p>
            <a:r>
              <a:rPr lang="en-US" dirty="0" err="1" smtClean="0"/>
              <a:t>Pintu</a:t>
            </a:r>
            <a:r>
              <a:rPr lang="en-US" dirty="0" smtClean="0"/>
              <a:t> lab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Autoklaf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danmudah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endParaRPr lang="en-US" dirty="0" smtClean="0"/>
          </a:p>
          <a:p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P3K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endParaRPr lang="en-US" dirty="0" smtClean="0"/>
          </a:p>
          <a:p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baik,begitu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gas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dbutuhkan</a:t>
            </a:r>
            <a:endParaRPr lang="en-US" dirty="0" smtClean="0"/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Limbahnon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danmudah</a:t>
            </a:r>
            <a:r>
              <a:rPr lang="en-US" dirty="0" smtClean="0"/>
              <a:t> </a:t>
            </a:r>
            <a:r>
              <a:rPr lang="en-US" dirty="0" err="1" smtClean="0"/>
              <a:t>terbakar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(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Benda </a:t>
            </a:r>
            <a:r>
              <a:rPr lang="en-US" dirty="0" err="1" smtClean="0"/>
              <a:t>tajam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dibungkus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endParaRPr lang="en-US" dirty="0" smtClean="0"/>
          </a:p>
          <a:p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kecildapat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diikutiair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Keselamatan kerja di dalam Lab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Laboratorium dengan perabotnya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Listrik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Kecelakaan akibat kebakaran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Kecelakaan akibat bahan kimia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Label bahan kimia berbahaya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Pencegahan terhadap bahan kimia berbahaya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asamkuat</a:t>
            </a:r>
            <a:r>
              <a:rPr lang="en-US" dirty="0" smtClean="0"/>
              <a:t>, alkalis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diencerkan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10 kali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endParaRPr lang="en-US" dirty="0" smtClean="0"/>
          </a:p>
          <a:p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terbakar</a:t>
            </a:r>
            <a:r>
              <a:rPr lang="en-US" dirty="0" smtClean="0"/>
              <a:t>, </a:t>
            </a:r>
            <a:r>
              <a:rPr lang="en-US" dirty="0" err="1" smtClean="0"/>
              <a:t>tidakbercampurdengan</a:t>
            </a:r>
            <a:r>
              <a:rPr lang="en-US" dirty="0" smtClean="0"/>
              <a:t> air, </a:t>
            </a:r>
            <a:r>
              <a:rPr lang="en-US" dirty="0" err="1" smtClean="0"/>
              <a:t>berbau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endParaRPr lang="en-US" dirty="0" smtClean="0"/>
          </a:p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: </a:t>
            </a:r>
            <a:r>
              <a:rPr lang="en-US" dirty="0" err="1" smtClean="0"/>
              <a:t>disendirikan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diberi</a:t>
            </a:r>
            <a:r>
              <a:rPr lang="en-US" dirty="0" smtClean="0"/>
              <a:t> label</a:t>
            </a:r>
          </a:p>
          <a:p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: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kontraktor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pemusnahan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endParaRPr lang="en-US" dirty="0" smtClean="0"/>
          </a:p>
          <a:p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merkuri</a:t>
            </a:r>
            <a:r>
              <a:rPr lang="en-US" dirty="0" smtClean="0"/>
              <a:t>: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diserapterlebih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 “</a:t>
            </a:r>
            <a:r>
              <a:rPr lang="en-US" dirty="0" err="1" smtClean="0"/>
              <a:t>chemizorb</a:t>
            </a:r>
            <a:r>
              <a:rPr lang="en-US" dirty="0" smtClean="0"/>
              <a:t>”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endParaRPr lang="en-US" dirty="0" smtClean="0"/>
          </a:p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/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audit </a:t>
            </a:r>
            <a:r>
              <a:rPr lang="en-US" dirty="0" err="1" smtClean="0"/>
              <a:t>keselamatan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Keselamatan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: 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endParaRPr lang="en-US" dirty="0" smtClean="0"/>
          </a:p>
          <a:p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smtClean="0"/>
              <a:t>SOP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endParaRPr lang="en-US" dirty="0" smtClean="0"/>
          </a:p>
          <a:p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dirty="0" err="1" smtClean="0"/>
              <a:t>absen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 gas </a:t>
            </a:r>
            <a:r>
              <a:rPr lang="en-US" dirty="0" err="1" smtClean="0"/>
              <a:t>beracun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adakejadian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tumpahan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keberdaan</a:t>
            </a:r>
            <a:r>
              <a:rPr lang="en-US" dirty="0" smtClean="0"/>
              <a:t> </a:t>
            </a:r>
            <a:r>
              <a:rPr lang="en-US" dirty="0" err="1" smtClean="0"/>
              <a:t>disinfektan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endParaRPr lang="en-US" dirty="0"/>
          </a:p>
          <a:p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servis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)</a:t>
            </a:r>
            <a:r>
              <a:rPr lang="en-US" dirty="0" err="1" smtClean="0"/>
              <a:t>teknisi</a:t>
            </a:r>
            <a:r>
              <a:rPr lang="en-US" dirty="0" smtClean="0"/>
              <a:t>)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/</a:t>
            </a:r>
            <a:r>
              <a:rPr lang="en-US" dirty="0" err="1" smtClean="0"/>
              <a:t>laboran</a:t>
            </a:r>
            <a:r>
              <a:rPr lang="en-US" dirty="0" smtClean="0"/>
              <a:t> yang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endParaRPr lang="en-US" dirty="0" smtClean="0"/>
          </a:p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dibersihkan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penyelia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lain.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, toilet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kantin</a:t>
            </a:r>
            <a:endParaRPr lang="en-US" dirty="0" smtClean="0"/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melakukanya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lab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ataukamar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1232</Words>
  <Application>Microsoft Office PowerPoint</Application>
  <PresentationFormat>On-screen Show (4:3)</PresentationFormat>
  <Paragraphs>145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Keselamatan dan keamanan kerja</vt:lpstr>
      <vt:lpstr>Slide 2</vt:lpstr>
      <vt:lpstr>Keselamatan kerja di dalam Lab</vt:lpstr>
      <vt:lpstr>Keselamatan</vt:lpstr>
      <vt:lpstr>Keselamatan Laboratorium</vt:lpstr>
      <vt:lpstr>Keselamatan Laboratorium</vt:lpstr>
      <vt:lpstr>Keselamatan Laboratorium</vt:lpstr>
      <vt:lpstr>Pelayanan Pemeliharaan dan kebersihan</vt:lpstr>
      <vt:lpstr>Peraturan Keamanan dan keselamatan untuk petugas kebersihan</vt:lpstr>
      <vt:lpstr>Peraturan Keamanan dan keselamatan untuk petugas kebersihan</vt:lpstr>
      <vt:lpstr>Peraturan Keamanan dan keselamatan untuk petugas kebersihan</vt:lpstr>
      <vt:lpstr>Lingkungan Laboratorium yg aman</vt:lpstr>
      <vt:lpstr>Lingkungan Laboratorium yg aman</vt:lpstr>
      <vt:lpstr>Daftar Cek Keamanan</vt:lpstr>
      <vt:lpstr>Daftar Cek Keamanan</vt:lpstr>
      <vt:lpstr>Daftar Cek Keamanan</vt:lpstr>
      <vt:lpstr>Fasilitas penyimpanan</vt:lpstr>
      <vt:lpstr>Fasilitas personil</vt:lpstr>
      <vt:lpstr>Fasilitas personil</vt:lpstr>
      <vt:lpstr>Pemanas dan ventilasi</vt:lpstr>
      <vt:lpstr>Pencahayaan</vt:lpstr>
      <vt:lpstr>Layanan</vt:lpstr>
      <vt:lpstr>Layanan</vt:lpstr>
      <vt:lpstr>Pencegahan dan proteksi api</vt:lpstr>
      <vt:lpstr>Rancangan Laboratorium</vt:lpstr>
      <vt:lpstr>Rancangan Laboratorium</vt:lpstr>
      <vt:lpstr>Rancangan Laboratorium</vt:lpstr>
      <vt:lpstr>Rancangan Laboratorium</vt:lpstr>
      <vt:lpstr>Pembuangan Limbah</vt:lpstr>
      <vt:lpstr>Pembuangan Limbah</vt:lpstr>
      <vt:lpstr>Pembuangan limbah kimia beracun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Keselamatan dan keamanan kerja</dc:title>
  <dc:creator>paknur</dc:creator>
  <cp:lastModifiedBy>paknur</cp:lastModifiedBy>
  <cp:revision>17</cp:revision>
  <dcterms:created xsi:type="dcterms:W3CDTF">2011-12-20T13:20:02Z</dcterms:created>
  <dcterms:modified xsi:type="dcterms:W3CDTF">2011-12-20T15:27:28Z</dcterms:modified>
</cp:coreProperties>
</file>